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FAC4A6-F426-4C10-A255-3DF5625A2B1C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8" y="2708920"/>
            <a:ext cx="7854950" cy="381635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летнего периода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советского времени»</a:t>
            </a: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В.А.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Свирск,2024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16632"/>
            <a:ext cx="7851775" cy="1828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№2»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8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8883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2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09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7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" y="1536449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77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27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7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этап: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«Играем вместе» (совместные игры родителей и детей во время специально организованной воспитателем деятельности).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2541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455640" cy="460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4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 дворовых игр советского времени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7"/>
            <a:ext cx="1756420" cy="222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90256"/>
            <a:ext cx="175657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2" y="1934766"/>
            <a:ext cx="1981555" cy="251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65992"/>
            <a:ext cx="1944216" cy="245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0356"/>
            <a:ext cx="2052349" cy="259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3925606"/>
            <a:ext cx="2124236" cy="270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5" y="4123658"/>
            <a:ext cx="1913712" cy="25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5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проявили активный интерес к дворовыми  играми своих родителей, начали самостоятельно их организовывать в свободной деятельности. Кроме этого, они научили своих родителей играть в новые подвижные игры с правилами. Совместные игры содействовали взаимопониманию между поколениями, дети гордились своими родителями, принявшими участие в проекте. Игры способствовали становлению у детей коммуникабельности, уверенности в себе, контроля над своими эмоциями, развивали организаторские способности, учили подчиняться установленным правилам. Родители повысили педагогическую грамотность в вопросах использования  игр с правилами в воспитании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79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1" y="1935163"/>
            <a:ext cx="4134477" cy="4389437"/>
          </a:xfrm>
        </p:spPr>
      </p:pic>
    </p:spTree>
    <p:extLst>
      <p:ext uri="{BB962C8B-B14F-4D97-AF65-F5344CB8AC3E}">
        <p14:creationId xmlns:p14="http://schemas.microsoft.com/office/powerpoint/2010/main" val="972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- это огромное светлое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окно, через которое в духовный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ребёнка вливается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живительный поток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понятий об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мире»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521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8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772400" cy="1362075"/>
          </a:xfrm>
        </p:spPr>
        <p:txBody>
          <a:bodyPr/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познавательный, творческий, игровой.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27584" y="2420888"/>
            <a:ext cx="7772400" cy="33845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август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и подготовительной групп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ребенка – это не просто веселое времяпровождение – это его жизнь. Ведь именно в процессе игры ребенок, сам того не замечая, приобретает навыки, без которых ему просто не выжить в настоящей жизни. Коммуникабельность, развитие мышления, умение подчиняться установленным правилам, приобретение уверенности в себе (в случае выигрыша) и умение контролировать свои эмоции (в случае проигрыша) – вот только малая часть тех положительных качеств, знаний и умений, которыми, играя, овладевает ребенок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по мнению специалистов, нарушена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межпоколенная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преемственность передачи игрового опыта, большая часть игр наших родителей забыта. Ребенку будет интересно узнать о том, в какие игры играли мама и папа, бабушки и дедушки. При этом важно не только рассказать и научить играть, но и организовать детей на игру, поиграть вместе с ними. Кроме этого, и взрослым полезно будет познакомиться с разнообразием современных подвижных игр и научиться им от своих детей. Польза от этого огромная. Кроме укрепления здоровья и хорошего настроения, совместные игры способствуют улучшению взаимоотношений, сближают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576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игровым опытом между детьми и их родителями, формирование интереса к совместной игре с правилами.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играм своих родителей, побуждать самостоятельно организовывать их в свободной деятельности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желание научить родителей новым играм с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возрождать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дворовым играм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родителей о разнообразии игр с правилами,  о возрастных особенностях игровой деятельности детей 5-6  лет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общения родителей с детьми посредством  совместной игры, содействовать развитию взаимопонимания;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сбору информационного и наглядного материала,  формировать активную позицию родителей в педагогическом процессе ДОУ.</a:t>
            </a:r>
          </a:p>
        </p:txBody>
      </p:sp>
    </p:spTree>
    <p:extLst>
      <p:ext uri="{BB962C8B-B14F-4D97-AF65-F5344CB8AC3E}">
        <p14:creationId xmlns:p14="http://schemas.microsoft.com/office/powerpoint/2010/main" val="17597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проблемы и цели проекта, определение продукта проекта.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к участию в планировании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0637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0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с городской музей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308541" cy="32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3140968"/>
            <a:ext cx="4422643" cy="3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5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7" y="3504202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42" y="188640"/>
            <a:ext cx="4073748" cy="305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3333"/>
            <a:ext cx="4252803" cy="318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5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504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КАЗЕННОЕ ДОШКОЛЬНОЕ ОБРАЗОВАТЕЛЬНОЕ УЧРЕЖДЕНИЕ «Детский сад общеразвивающего вида №2»</vt:lpstr>
      <vt:lpstr>«Игра - это огромное светлое окно, через которое в духовный мир ребёнка вливается живительный поток представлений, понятий об окружающем мире» (В.А.Сухомлинский )</vt:lpstr>
      <vt:lpstr>Тип проекта: познавательный, творческий, игровой.</vt:lpstr>
      <vt:lpstr>Актуальность</vt:lpstr>
      <vt:lpstr>Цель проекта: обмен игровым опытом между детьми и их родителями, формирование интереса к совместной игре с правилами.</vt:lpstr>
      <vt:lpstr>Подготовительный этап</vt:lpstr>
      <vt:lpstr>Практический этап Экскурсия с городской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этап: дни открытых дверей «Играем вместе» (совместные игры родителей и детей во время специально организованной воспитателем деятельности).</vt:lpstr>
      <vt:lpstr>Создание картотеки дворовых игр советского времени</vt:lpstr>
      <vt:lpstr> Результат: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</dc:title>
  <dc:creator>Мария</dc:creator>
  <cp:lastModifiedBy>виктория гончарова</cp:lastModifiedBy>
  <cp:revision>12</cp:revision>
  <dcterms:created xsi:type="dcterms:W3CDTF">2023-09-04T05:21:36Z</dcterms:created>
  <dcterms:modified xsi:type="dcterms:W3CDTF">2025-12-02T10:52:44Z</dcterms:modified>
</cp:coreProperties>
</file>